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BA2DD9-97C1-4FB0-93F2-AA7AEAD96B1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186204-ABE1-4629-B411-82A3948D746D}">
      <dgm:prSet phldrT="[Text]"/>
      <dgm:spPr/>
      <dgm:t>
        <a:bodyPr/>
        <a:lstStyle/>
        <a:p>
          <a:r>
            <a:rPr lang="en-US" dirty="0" smtClean="0"/>
            <a:t>Present</a:t>
          </a:r>
        </a:p>
        <a:p>
          <a:r>
            <a:rPr lang="en-US" dirty="0" smtClean="0"/>
            <a:t>Present Perfect</a:t>
          </a:r>
        </a:p>
        <a:p>
          <a:r>
            <a:rPr lang="en-US" dirty="0" smtClean="0"/>
            <a:t>Future</a:t>
          </a:r>
        </a:p>
        <a:p>
          <a:r>
            <a:rPr lang="en-US" dirty="0" smtClean="0"/>
            <a:t>Future Perfect</a:t>
          </a:r>
        </a:p>
      </dgm:t>
    </dgm:pt>
    <dgm:pt modelId="{D2E5563A-4841-447F-8B13-69023AA44C8B}" type="parTrans" cxnId="{9A5B66B1-6DB0-4748-975B-976364AEDB58}">
      <dgm:prSet/>
      <dgm:spPr/>
      <dgm:t>
        <a:bodyPr/>
        <a:lstStyle/>
        <a:p>
          <a:endParaRPr lang="en-US"/>
        </a:p>
      </dgm:t>
    </dgm:pt>
    <dgm:pt modelId="{7D5C2FAE-816F-4528-9B64-5DA5EB10B5DE}" type="sibTrans" cxnId="{9A5B66B1-6DB0-4748-975B-976364AEDB58}">
      <dgm:prSet/>
      <dgm:spPr/>
      <dgm:t>
        <a:bodyPr/>
        <a:lstStyle/>
        <a:p>
          <a:endParaRPr lang="en-US"/>
        </a:p>
      </dgm:t>
    </dgm:pt>
    <dgm:pt modelId="{DB1C13C5-17CB-4904-8683-335BD1D1CF40}">
      <dgm:prSet phldrT="[Text]"/>
      <dgm:spPr/>
      <dgm:t>
        <a:bodyPr/>
        <a:lstStyle/>
        <a:p>
          <a:r>
            <a:rPr lang="en-US" dirty="0" smtClean="0"/>
            <a:t>Present Subjunctive</a:t>
          </a:r>
          <a:endParaRPr lang="en-US" dirty="0"/>
        </a:p>
      </dgm:t>
    </dgm:pt>
    <dgm:pt modelId="{7C5BBA6F-6F9E-4817-A85B-A433939BF15B}" type="parTrans" cxnId="{430FEB99-C03F-48DF-A483-6E111FE11E4A}">
      <dgm:prSet/>
      <dgm:spPr/>
      <dgm:t>
        <a:bodyPr/>
        <a:lstStyle/>
        <a:p>
          <a:endParaRPr lang="en-US"/>
        </a:p>
      </dgm:t>
    </dgm:pt>
    <dgm:pt modelId="{76BFD0CA-A2FA-49CA-BBFE-C40380F76534}" type="sibTrans" cxnId="{430FEB99-C03F-48DF-A483-6E111FE11E4A}">
      <dgm:prSet/>
      <dgm:spPr/>
      <dgm:t>
        <a:bodyPr/>
        <a:lstStyle/>
        <a:p>
          <a:endParaRPr lang="en-US"/>
        </a:p>
      </dgm:t>
    </dgm:pt>
    <dgm:pt modelId="{BFD56AF0-612D-48C6-9491-81864A97B2F2}">
      <dgm:prSet phldrT="[Text]"/>
      <dgm:spPr/>
      <dgm:t>
        <a:bodyPr/>
        <a:lstStyle/>
        <a:p>
          <a:r>
            <a:rPr lang="en-US" dirty="0" smtClean="0"/>
            <a:t>Present Perfect Subjunctive</a:t>
          </a:r>
          <a:endParaRPr lang="en-US" dirty="0"/>
        </a:p>
      </dgm:t>
    </dgm:pt>
    <dgm:pt modelId="{BA07DA50-7294-46DE-ABF7-00D8B4AE850C}" type="parTrans" cxnId="{4EA3299C-BF46-4CBE-853E-AEED01CEAD70}">
      <dgm:prSet/>
      <dgm:spPr/>
      <dgm:t>
        <a:bodyPr/>
        <a:lstStyle/>
        <a:p>
          <a:endParaRPr lang="en-US"/>
        </a:p>
      </dgm:t>
    </dgm:pt>
    <dgm:pt modelId="{BC1A49B3-CDFC-468F-AC52-2EFA00BC48EF}" type="sibTrans" cxnId="{4EA3299C-BF46-4CBE-853E-AEED01CEAD70}">
      <dgm:prSet/>
      <dgm:spPr/>
      <dgm:t>
        <a:bodyPr/>
        <a:lstStyle/>
        <a:p>
          <a:endParaRPr lang="en-US"/>
        </a:p>
      </dgm:t>
    </dgm:pt>
    <dgm:pt modelId="{A6791695-FB3F-4457-8F18-D98384147DC4}">
      <dgm:prSet phldrT="[Text]"/>
      <dgm:spPr/>
      <dgm:t>
        <a:bodyPr/>
        <a:lstStyle/>
        <a:p>
          <a:r>
            <a:rPr lang="en-US" dirty="0" smtClean="0"/>
            <a:t>Imperfect</a:t>
          </a:r>
        </a:p>
        <a:p>
          <a:r>
            <a:rPr lang="en-US" dirty="0" smtClean="0"/>
            <a:t>Preterit</a:t>
          </a:r>
        </a:p>
        <a:p>
          <a:r>
            <a:rPr lang="en-US" dirty="0" smtClean="0"/>
            <a:t>Past/Pluperfect</a:t>
          </a:r>
        </a:p>
      </dgm:t>
    </dgm:pt>
    <dgm:pt modelId="{83640CE4-9484-438C-997C-840EF5E2128A}" type="parTrans" cxnId="{453E3AF7-ACB9-4E8A-9284-67A1F2795E97}">
      <dgm:prSet/>
      <dgm:spPr/>
      <dgm:t>
        <a:bodyPr/>
        <a:lstStyle/>
        <a:p>
          <a:endParaRPr lang="en-US"/>
        </a:p>
      </dgm:t>
    </dgm:pt>
    <dgm:pt modelId="{23F62685-D77C-4064-87B7-4E865CFDBA1E}" type="sibTrans" cxnId="{453E3AF7-ACB9-4E8A-9284-67A1F2795E97}">
      <dgm:prSet/>
      <dgm:spPr/>
      <dgm:t>
        <a:bodyPr/>
        <a:lstStyle/>
        <a:p>
          <a:endParaRPr lang="en-US"/>
        </a:p>
      </dgm:t>
    </dgm:pt>
    <dgm:pt modelId="{41F081C3-F57F-4210-B0E7-50D167325528}">
      <dgm:prSet phldrT="[Text]"/>
      <dgm:spPr/>
      <dgm:t>
        <a:bodyPr/>
        <a:lstStyle/>
        <a:p>
          <a:r>
            <a:rPr lang="en-US" dirty="0" smtClean="0"/>
            <a:t>Imperfect Subjunctive</a:t>
          </a:r>
          <a:endParaRPr lang="en-US" dirty="0"/>
        </a:p>
      </dgm:t>
    </dgm:pt>
    <dgm:pt modelId="{FF830CCD-4E9D-4537-99FE-C479F16C8CCA}" type="parTrans" cxnId="{26A00674-B5E5-4F46-9C27-355380B99F03}">
      <dgm:prSet/>
      <dgm:spPr/>
      <dgm:t>
        <a:bodyPr/>
        <a:lstStyle/>
        <a:p>
          <a:endParaRPr lang="en-US"/>
        </a:p>
      </dgm:t>
    </dgm:pt>
    <dgm:pt modelId="{30FAA8A0-1F41-4155-96A8-084FD2F8C546}" type="sibTrans" cxnId="{26A00674-B5E5-4F46-9C27-355380B99F03}">
      <dgm:prSet/>
      <dgm:spPr/>
      <dgm:t>
        <a:bodyPr/>
        <a:lstStyle/>
        <a:p>
          <a:endParaRPr lang="en-US"/>
        </a:p>
      </dgm:t>
    </dgm:pt>
    <dgm:pt modelId="{89D0C0A8-DF58-4E6E-AA62-628005E841D3}">
      <dgm:prSet phldrT="[Text]"/>
      <dgm:spPr/>
      <dgm:t>
        <a:bodyPr/>
        <a:lstStyle/>
        <a:p>
          <a:r>
            <a:rPr lang="en-US" dirty="0" smtClean="0"/>
            <a:t>Pluperfect Subjunctive</a:t>
          </a:r>
          <a:endParaRPr lang="en-US" dirty="0"/>
        </a:p>
      </dgm:t>
    </dgm:pt>
    <dgm:pt modelId="{792DA9C8-FC24-44BE-BEEC-A1FAE89F7246}" type="parTrans" cxnId="{FC8685A9-52FE-41F9-955C-96DAE3067905}">
      <dgm:prSet/>
      <dgm:spPr/>
      <dgm:t>
        <a:bodyPr/>
        <a:lstStyle/>
        <a:p>
          <a:endParaRPr lang="en-US"/>
        </a:p>
      </dgm:t>
    </dgm:pt>
    <dgm:pt modelId="{3568727B-4F7D-49F0-BE75-3CB6BC44DC88}" type="sibTrans" cxnId="{FC8685A9-52FE-41F9-955C-96DAE3067905}">
      <dgm:prSet/>
      <dgm:spPr/>
      <dgm:t>
        <a:bodyPr/>
        <a:lstStyle/>
        <a:p>
          <a:endParaRPr lang="en-US"/>
        </a:p>
      </dgm:t>
    </dgm:pt>
    <dgm:pt modelId="{DCC8EB32-DDDE-4868-AF3E-7F23D324212D}" type="pres">
      <dgm:prSet presAssocID="{FFBA2DD9-97C1-4FB0-93F2-AA7AEAD96B14}" presName="Name0" presStyleCnt="0">
        <dgm:presLayoutVars>
          <dgm:dir/>
          <dgm:animLvl val="lvl"/>
          <dgm:resizeHandles/>
        </dgm:presLayoutVars>
      </dgm:prSet>
      <dgm:spPr/>
    </dgm:pt>
    <dgm:pt modelId="{DFC786CB-9FC7-467A-A866-C39181457AAD}" type="pres">
      <dgm:prSet presAssocID="{4D186204-ABE1-4629-B411-82A3948D746D}" presName="linNode" presStyleCnt="0"/>
      <dgm:spPr/>
    </dgm:pt>
    <dgm:pt modelId="{F2B70E90-A346-4A13-AC6A-A9D144E47D86}" type="pres">
      <dgm:prSet presAssocID="{4D186204-ABE1-4629-B411-82A3948D746D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E3561-C4F9-4E9C-8E14-42DD56460D0A}" type="pres">
      <dgm:prSet presAssocID="{4D186204-ABE1-4629-B411-82A3948D746D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374CC-759E-488C-B522-BCB6AED1E06C}" type="pres">
      <dgm:prSet presAssocID="{7D5C2FAE-816F-4528-9B64-5DA5EB10B5DE}" presName="spacing" presStyleCnt="0"/>
      <dgm:spPr/>
    </dgm:pt>
    <dgm:pt modelId="{B9DFEFB8-6ED8-40BF-9008-376BF4641C45}" type="pres">
      <dgm:prSet presAssocID="{A6791695-FB3F-4457-8F18-D98384147DC4}" presName="linNode" presStyleCnt="0"/>
      <dgm:spPr/>
    </dgm:pt>
    <dgm:pt modelId="{C1B21C17-C571-49B3-8A27-8C226BDF4EFA}" type="pres">
      <dgm:prSet presAssocID="{A6791695-FB3F-4457-8F18-D98384147DC4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1D9EDD-30A6-4CE2-8692-C68F26B57A3D}" type="pres">
      <dgm:prSet presAssocID="{A6791695-FB3F-4457-8F18-D98384147DC4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A00674-B5E5-4F46-9C27-355380B99F03}" srcId="{A6791695-FB3F-4457-8F18-D98384147DC4}" destId="{41F081C3-F57F-4210-B0E7-50D167325528}" srcOrd="0" destOrd="0" parTransId="{FF830CCD-4E9D-4537-99FE-C479F16C8CCA}" sibTransId="{30FAA8A0-1F41-4155-96A8-084FD2F8C546}"/>
    <dgm:cxn modelId="{0412AAEC-A90B-4FEC-A213-28D8BD35F1D3}" type="presOf" srcId="{A6791695-FB3F-4457-8F18-D98384147DC4}" destId="{C1B21C17-C571-49B3-8A27-8C226BDF4EFA}" srcOrd="0" destOrd="0" presId="urn:microsoft.com/office/officeart/2005/8/layout/vList6"/>
    <dgm:cxn modelId="{FA1CE0F3-4A25-4CE2-AB74-5128878026F5}" type="presOf" srcId="{FFBA2DD9-97C1-4FB0-93F2-AA7AEAD96B14}" destId="{DCC8EB32-DDDE-4868-AF3E-7F23D324212D}" srcOrd="0" destOrd="0" presId="urn:microsoft.com/office/officeart/2005/8/layout/vList6"/>
    <dgm:cxn modelId="{9A5B66B1-6DB0-4748-975B-976364AEDB58}" srcId="{FFBA2DD9-97C1-4FB0-93F2-AA7AEAD96B14}" destId="{4D186204-ABE1-4629-B411-82A3948D746D}" srcOrd="0" destOrd="0" parTransId="{D2E5563A-4841-447F-8B13-69023AA44C8B}" sibTransId="{7D5C2FAE-816F-4528-9B64-5DA5EB10B5DE}"/>
    <dgm:cxn modelId="{4EA3299C-BF46-4CBE-853E-AEED01CEAD70}" srcId="{4D186204-ABE1-4629-B411-82A3948D746D}" destId="{BFD56AF0-612D-48C6-9491-81864A97B2F2}" srcOrd="1" destOrd="0" parTransId="{BA07DA50-7294-46DE-ABF7-00D8B4AE850C}" sibTransId="{BC1A49B3-CDFC-468F-AC52-2EFA00BC48EF}"/>
    <dgm:cxn modelId="{11180CC6-890F-4755-B0B6-F065A3653B54}" type="presOf" srcId="{89D0C0A8-DF58-4E6E-AA62-628005E841D3}" destId="{AA1D9EDD-30A6-4CE2-8692-C68F26B57A3D}" srcOrd="0" destOrd="1" presId="urn:microsoft.com/office/officeart/2005/8/layout/vList6"/>
    <dgm:cxn modelId="{453E3AF7-ACB9-4E8A-9284-67A1F2795E97}" srcId="{FFBA2DD9-97C1-4FB0-93F2-AA7AEAD96B14}" destId="{A6791695-FB3F-4457-8F18-D98384147DC4}" srcOrd="1" destOrd="0" parTransId="{83640CE4-9484-438C-997C-840EF5E2128A}" sibTransId="{23F62685-D77C-4064-87B7-4E865CFDBA1E}"/>
    <dgm:cxn modelId="{D09E84D7-1C94-40B2-8356-B9A7A994E09F}" type="presOf" srcId="{41F081C3-F57F-4210-B0E7-50D167325528}" destId="{AA1D9EDD-30A6-4CE2-8692-C68F26B57A3D}" srcOrd="0" destOrd="0" presId="urn:microsoft.com/office/officeart/2005/8/layout/vList6"/>
    <dgm:cxn modelId="{6A864C72-DD29-41CE-A64A-1BEA2CBCBA12}" type="presOf" srcId="{BFD56AF0-612D-48C6-9491-81864A97B2F2}" destId="{373E3561-C4F9-4E9C-8E14-42DD56460D0A}" srcOrd="0" destOrd="1" presId="urn:microsoft.com/office/officeart/2005/8/layout/vList6"/>
    <dgm:cxn modelId="{430FEB99-C03F-48DF-A483-6E111FE11E4A}" srcId="{4D186204-ABE1-4629-B411-82A3948D746D}" destId="{DB1C13C5-17CB-4904-8683-335BD1D1CF40}" srcOrd="0" destOrd="0" parTransId="{7C5BBA6F-6F9E-4817-A85B-A433939BF15B}" sibTransId="{76BFD0CA-A2FA-49CA-BBFE-C40380F76534}"/>
    <dgm:cxn modelId="{F575837B-6715-4194-B483-30AF95A9CFEC}" type="presOf" srcId="{4D186204-ABE1-4629-B411-82A3948D746D}" destId="{F2B70E90-A346-4A13-AC6A-A9D144E47D86}" srcOrd="0" destOrd="0" presId="urn:microsoft.com/office/officeart/2005/8/layout/vList6"/>
    <dgm:cxn modelId="{F99C5E07-9FD0-4C4D-8290-318568F6A7E0}" type="presOf" srcId="{DB1C13C5-17CB-4904-8683-335BD1D1CF40}" destId="{373E3561-C4F9-4E9C-8E14-42DD56460D0A}" srcOrd="0" destOrd="0" presId="urn:microsoft.com/office/officeart/2005/8/layout/vList6"/>
    <dgm:cxn modelId="{FC8685A9-52FE-41F9-955C-96DAE3067905}" srcId="{A6791695-FB3F-4457-8F18-D98384147DC4}" destId="{89D0C0A8-DF58-4E6E-AA62-628005E841D3}" srcOrd="1" destOrd="0" parTransId="{792DA9C8-FC24-44BE-BEEC-A1FAE89F7246}" sibTransId="{3568727B-4F7D-49F0-BE75-3CB6BC44DC88}"/>
    <dgm:cxn modelId="{87DDC021-205F-48C6-A274-7FBA5B6EEBD5}" type="presParOf" srcId="{DCC8EB32-DDDE-4868-AF3E-7F23D324212D}" destId="{DFC786CB-9FC7-467A-A866-C39181457AAD}" srcOrd="0" destOrd="0" presId="urn:microsoft.com/office/officeart/2005/8/layout/vList6"/>
    <dgm:cxn modelId="{E31EB43B-CCF2-4024-8662-35E554477D28}" type="presParOf" srcId="{DFC786CB-9FC7-467A-A866-C39181457AAD}" destId="{F2B70E90-A346-4A13-AC6A-A9D144E47D86}" srcOrd="0" destOrd="0" presId="urn:microsoft.com/office/officeart/2005/8/layout/vList6"/>
    <dgm:cxn modelId="{29E5DB02-3505-4161-90EB-420A51F50C79}" type="presParOf" srcId="{DFC786CB-9FC7-467A-A866-C39181457AAD}" destId="{373E3561-C4F9-4E9C-8E14-42DD56460D0A}" srcOrd="1" destOrd="0" presId="urn:microsoft.com/office/officeart/2005/8/layout/vList6"/>
    <dgm:cxn modelId="{CFE6D097-9411-4508-8887-86033B419C6C}" type="presParOf" srcId="{DCC8EB32-DDDE-4868-AF3E-7F23D324212D}" destId="{234374CC-759E-488C-B522-BCB6AED1E06C}" srcOrd="1" destOrd="0" presId="urn:microsoft.com/office/officeart/2005/8/layout/vList6"/>
    <dgm:cxn modelId="{A75CEA32-F03C-49CD-BF31-93143188C298}" type="presParOf" srcId="{DCC8EB32-DDDE-4868-AF3E-7F23D324212D}" destId="{B9DFEFB8-6ED8-40BF-9008-376BF4641C45}" srcOrd="2" destOrd="0" presId="urn:microsoft.com/office/officeart/2005/8/layout/vList6"/>
    <dgm:cxn modelId="{9F4AA4B3-FC33-488E-A452-B0A16E085103}" type="presParOf" srcId="{B9DFEFB8-6ED8-40BF-9008-376BF4641C45}" destId="{C1B21C17-C571-49B3-8A27-8C226BDF4EFA}" srcOrd="0" destOrd="0" presId="urn:microsoft.com/office/officeart/2005/8/layout/vList6"/>
    <dgm:cxn modelId="{135607A2-3E82-4996-A2F9-D8B856AE0F7A}" type="presParOf" srcId="{B9DFEFB8-6ED8-40BF-9008-376BF4641C45}" destId="{AA1D9EDD-30A6-4CE2-8692-C68F26B57A3D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3D415DD-DB72-4121-910C-FDD832C77003}" type="datetimeFigureOut">
              <a:rPr lang="en-US" smtClean="0"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36C7C57-97CB-4C17-B0F8-2072FA3078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Merrimack College</a:t>
            </a:r>
          </a:p>
          <a:p>
            <a:r>
              <a:rPr lang="en-US" dirty="0" smtClean="0"/>
              <a:t>SPA2020: Intermediate Spanish II</a:t>
            </a:r>
          </a:p>
          <a:p>
            <a:r>
              <a:rPr lang="en-US" dirty="0" err="1" smtClean="0"/>
              <a:t>Mellissia</a:t>
            </a:r>
            <a:r>
              <a:rPr lang="en-US" dirty="0" smtClean="0"/>
              <a:t> </a:t>
            </a:r>
            <a:r>
              <a:rPr lang="en-US" dirty="0" err="1" smtClean="0"/>
              <a:t>Walles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Indicative or Subjunctive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Indicative Tenses?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67200" y="1447800"/>
            <a:ext cx="4267200" cy="4572000"/>
          </a:xfrm>
        </p:spPr>
        <p:txBody>
          <a:bodyPr/>
          <a:lstStyle/>
          <a:p>
            <a:r>
              <a:rPr lang="en-US" sz="4000" dirty="0" smtClean="0"/>
              <a:t>Present Perfect</a:t>
            </a:r>
          </a:p>
          <a:p>
            <a:r>
              <a:rPr lang="en-US" sz="4000" dirty="0" err="1" smtClean="0">
                <a:solidFill>
                  <a:srgbClr val="FF0000"/>
                </a:solidFill>
              </a:rPr>
              <a:t>PluPerfect</a:t>
            </a:r>
            <a:endParaRPr lang="en-US" sz="4000" dirty="0" smtClean="0">
              <a:solidFill>
                <a:srgbClr val="FF0000"/>
              </a:solidFill>
            </a:endParaRPr>
          </a:p>
          <a:p>
            <a:endParaRPr lang="en-US" sz="4000" dirty="0" smtClean="0">
              <a:solidFill>
                <a:srgbClr val="FF0000"/>
              </a:solidFill>
            </a:endParaRPr>
          </a:p>
          <a:p>
            <a:r>
              <a:rPr lang="en-US" sz="4000" dirty="0" smtClean="0"/>
              <a:t>Conditional Perfect</a:t>
            </a:r>
          </a:p>
          <a:p>
            <a:r>
              <a:rPr lang="en-US" sz="4000" dirty="0" smtClean="0"/>
              <a:t>Future Perfect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66800" y="1447800"/>
            <a:ext cx="38100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Imperfect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Preterit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Conditional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Future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use the Indicative?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b="1" dirty="0" smtClean="0"/>
              <a:t>C:  </a:t>
            </a:r>
            <a:r>
              <a:rPr lang="en-US" b="1" dirty="0" smtClean="0"/>
              <a:t>Certainty (describe </a:t>
            </a:r>
            <a:r>
              <a:rPr lang="en-US" b="1" dirty="0" smtClean="0"/>
              <a:t>an action that is repeated habitually or </a:t>
            </a:r>
            <a:r>
              <a:rPr lang="en-US" b="1" dirty="0" smtClean="0"/>
              <a:t>regularly)</a:t>
            </a:r>
            <a:r>
              <a:rPr lang="en-US" dirty="0" smtClean="0"/>
              <a:t> </a:t>
            </a:r>
          </a:p>
          <a:p>
            <a:r>
              <a:rPr lang="en-US" sz="4000" b="1" dirty="0" smtClean="0"/>
              <a:t>A: </a:t>
            </a:r>
            <a:r>
              <a:rPr lang="en-US" b="1" dirty="0" smtClean="0"/>
              <a:t>Asking questions or getting instructions</a:t>
            </a:r>
            <a:endParaRPr lang="en-US" b="1" dirty="0" smtClean="0"/>
          </a:p>
          <a:p>
            <a:r>
              <a:rPr lang="en-US" sz="4000" b="1" dirty="0" smtClean="0"/>
              <a:t>R: </a:t>
            </a:r>
            <a:r>
              <a:rPr lang="en-US" b="1" dirty="0" smtClean="0"/>
              <a:t>Reporting (To </a:t>
            </a:r>
            <a:r>
              <a:rPr lang="en-US" b="1" dirty="0" smtClean="0"/>
              <a:t>describe something that is </a:t>
            </a:r>
            <a:r>
              <a:rPr lang="en-US" b="1" dirty="0" smtClean="0"/>
              <a:t>happening,  has happened or will happen in </a:t>
            </a:r>
            <a:r>
              <a:rPr lang="en-US" b="1" dirty="0" smtClean="0"/>
              <a:t>the near </a:t>
            </a:r>
            <a:r>
              <a:rPr lang="en-US" b="1" dirty="0" smtClean="0"/>
              <a:t>future)</a:t>
            </a:r>
          </a:p>
          <a:p>
            <a:r>
              <a:rPr lang="en-US" sz="4000" b="1" dirty="0" smtClean="0"/>
              <a:t>T: </a:t>
            </a:r>
            <a:r>
              <a:rPr lang="en-US" b="1" dirty="0" smtClean="0"/>
              <a:t>(To </a:t>
            </a:r>
            <a:r>
              <a:rPr lang="en-US" b="1" dirty="0" smtClean="0"/>
              <a:t>tell a general </a:t>
            </a:r>
            <a:r>
              <a:rPr lang="en-US" b="1" dirty="0" smtClean="0"/>
              <a:t>truth)</a:t>
            </a:r>
          </a:p>
        </p:txBody>
      </p:sp>
      <p:pic>
        <p:nvPicPr>
          <p:cNvPr id="2050" name="Picture 2" descr="C:\Documents and Settings\wallesm\Local Settings\Temporary Internet Files\Content.IE5\B43YNG8B\MC90015405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267200"/>
            <a:ext cx="2954631" cy="2398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Triggers of the Indicative.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1371600"/>
            <a:ext cx="4038600" cy="5029200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creer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...</a:t>
            </a:r>
          </a:p>
          <a:p>
            <a:r>
              <a:rPr lang="en-US" sz="2000" dirty="0" err="1" smtClean="0"/>
              <a:t>p</a:t>
            </a:r>
            <a:r>
              <a:rPr lang="en-US" sz="2000" dirty="0" err="1" smtClean="0"/>
              <a:t>ensar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…</a:t>
            </a:r>
          </a:p>
          <a:p>
            <a:r>
              <a:rPr lang="en-US" sz="2000" dirty="0" err="1" smtClean="0"/>
              <a:t>d</a:t>
            </a:r>
            <a:r>
              <a:rPr lang="en-US" sz="2000" dirty="0" err="1" smtClean="0"/>
              <a:t>ecir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…</a:t>
            </a:r>
            <a:endParaRPr lang="en-US" sz="2000" dirty="0" smtClean="0"/>
          </a:p>
          <a:p>
            <a:r>
              <a:rPr lang="en-US" sz="2000" dirty="0" smtClean="0"/>
              <a:t>no </a:t>
            </a:r>
            <a:r>
              <a:rPr lang="en-US" sz="2000" dirty="0" err="1" smtClean="0"/>
              <a:t>dudar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...</a:t>
            </a:r>
            <a:endParaRPr lang="en-US" sz="2000" dirty="0" smtClean="0"/>
          </a:p>
          <a:p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cierto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...</a:t>
            </a:r>
            <a:endParaRPr lang="en-US" sz="2000" dirty="0" smtClean="0"/>
          </a:p>
          <a:p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claro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...</a:t>
            </a:r>
            <a:endParaRPr lang="en-US" sz="2000" dirty="0" smtClean="0"/>
          </a:p>
          <a:p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evidente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...</a:t>
            </a:r>
            <a:endParaRPr lang="en-US" sz="2000" dirty="0" smtClean="0"/>
          </a:p>
          <a:p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obvio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...</a:t>
            </a:r>
            <a:endParaRPr lang="en-US" sz="2000" dirty="0" smtClean="0"/>
          </a:p>
          <a:p>
            <a:r>
              <a:rPr lang="en-US" sz="2000" dirty="0" err="1" smtClean="0"/>
              <a:t>estar</a:t>
            </a:r>
            <a:r>
              <a:rPr lang="en-US" sz="2000" dirty="0" smtClean="0"/>
              <a:t> </a:t>
            </a:r>
            <a:r>
              <a:rPr lang="en-US" sz="2000" dirty="0" err="1" smtClean="0"/>
              <a:t>seguro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...</a:t>
            </a:r>
            <a:endParaRPr lang="en-US" sz="2000" dirty="0" smtClean="0"/>
          </a:p>
          <a:p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verdad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...</a:t>
            </a:r>
          </a:p>
          <a:p>
            <a:r>
              <a:rPr lang="en-US" sz="2000" dirty="0" smtClean="0"/>
              <a:t>no </a:t>
            </a:r>
            <a:r>
              <a:rPr lang="en-US" sz="2000" dirty="0" err="1" smtClean="0"/>
              <a:t>cabe</a:t>
            </a:r>
            <a:r>
              <a:rPr lang="en-US" sz="2000" dirty="0" smtClean="0"/>
              <a:t> </a:t>
            </a:r>
            <a:r>
              <a:rPr lang="en-US" sz="2000" dirty="0" err="1" smtClean="0"/>
              <a:t>duda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...</a:t>
            </a:r>
            <a:endParaRPr lang="en-US" sz="2000" dirty="0" smtClean="0"/>
          </a:p>
          <a:p>
            <a:r>
              <a:rPr lang="en-US" sz="2000" dirty="0" smtClean="0"/>
              <a:t>no </a:t>
            </a:r>
            <a:r>
              <a:rPr lang="en-US" sz="2000" dirty="0" err="1" smtClean="0"/>
              <a:t>es</a:t>
            </a:r>
            <a:r>
              <a:rPr lang="en-US" sz="2000" dirty="0" smtClean="0"/>
              <a:t> </a:t>
            </a:r>
            <a:r>
              <a:rPr lang="en-US" sz="2000" dirty="0" err="1" smtClean="0"/>
              <a:t>dudoso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smtClean="0"/>
              <a:t>…</a:t>
            </a:r>
            <a:endParaRPr lang="en-US" sz="2000" dirty="0" smtClean="0"/>
          </a:p>
          <a:p>
            <a:r>
              <a:rPr lang="en-US" sz="2000" dirty="0" smtClean="0"/>
              <a:t>no hay </a:t>
            </a:r>
            <a:r>
              <a:rPr lang="en-US" sz="2000" dirty="0" err="1" smtClean="0"/>
              <a:t>duda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...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114800" y="1371600"/>
            <a:ext cx="4191000" cy="52578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believe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600" dirty="0"/>
              <a:t>t</a:t>
            </a:r>
            <a:r>
              <a:rPr lang="en-US" sz="2600" dirty="0" smtClean="0"/>
              <a:t>o think that…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600" dirty="0"/>
              <a:t>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 say that…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not doubt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certain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clear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certain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obvious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be sure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true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there's no doubt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not doubtful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2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is no doubt that ...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do you use the Subjunctive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800" dirty="0" smtClean="0"/>
              <a:t>W</a:t>
            </a:r>
            <a:r>
              <a:rPr lang="en-US" sz="3600" dirty="0" smtClean="0"/>
              <a:t>ishes </a:t>
            </a:r>
          </a:p>
          <a:p>
            <a:r>
              <a:rPr lang="en-US" sz="4800" dirty="0" smtClean="0"/>
              <a:t>E</a:t>
            </a:r>
            <a:r>
              <a:rPr lang="en-US" sz="3600" dirty="0" smtClean="0"/>
              <a:t>motions</a:t>
            </a:r>
          </a:p>
          <a:p>
            <a:r>
              <a:rPr lang="en-US" sz="4800" dirty="0" smtClean="0"/>
              <a:t>D</a:t>
            </a:r>
            <a:r>
              <a:rPr lang="en-US" sz="3600" dirty="0" smtClean="0"/>
              <a:t>oubt</a:t>
            </a:r>
          </a:p>
          <a:p>
            <a:r>
              <a:rPr lang="en-US" sz="5200" dirty="0" smtClean="0"/>
              <a:t>D</a:t>
            </a:r>
            <a:r>
              <a:rPr lang="en-US" sz="3600" dirty="0" smtClean="0"/>
              <a:t>enial</a:t>
            </a:r>
          </a:p>
          <a:p>
            <a:r>
              <a:rPr lang="en-US" sz="5200" dirty="0" smtClean="0"/>
              <a:t>I</a:t>
            </a:r>
            <a:r>
              <a:rPr lang="en-US" sz="3600" dirty="0" smtClean="0"/>
              <a:t>mpersonal Expressions</a:t>
            </a:r>
          </a:p>
          <a:p>
            <a:r>
              <a:rPr lang="en-US" sz="5200" dirty="0" smtClean="0"/>
              <a:t>N</a:t>
            </a:r>
            <a:r>
              <a:rPr lang="en-US" sz="3600" dirty="0" smtClean="0"/>
              <a:t>egatives </a:t>
            </a:r>
          </a:p>
          <a:p>
            <a:r>
              <a:rPr lang="en-US" sz="5200" dirty="0" smtClean="0"/>
              <a:t>G</a:t>
            </a:r>
            <a:r>
              <a:rPr lang="en-US" sz="3600" dirty="0" smtClean="0"/>
              <a:t>od knows what else</a:t>
            </a:r>
            <a:endParaRPr lang="en-US" dirty="0"/>
          </a:p>
        </p:txBody>
      </p:sp>
      <p:pic>
        <p:nvPicPr>
          <p:cNvPr id="1026" name="Picture 2" descr="C:\Documents and Settings\wallesm\Local Settings\Temporary Internet Files\Content.IE5\LYMQ9RQI\MC900364572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76400"/>
            <a:ext cx="3392184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of Tenses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380</TotalTime>
  <Words>246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Indicative or Subjunctive</vt:lpstr>
      <vt:lpstr>What are the Indicative Tenses?</vt:lpstr>
      <vt:lpstr>When to use the Indicative?</vt:lpstr>
      <vt:lpstr>Triggers of the Indicative.</vt:lpstr>
      <vt:lpstr>When do you use the Subjunctive</vt:lpstr>
      <vt:lpstr>Sequence of Tenses</vt:lpstr>
    </vt:vector>
  </TitlesOfParts>
  <Company>Merrimack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Indicative or Subjunctive</dc:title>
  <dc:creator>Merrimack College</dc:creator>
  <cp:lastModifiedBy>Merrimack College</cp:lastModifiedBy>
  <cp:revision>40</cp:revision>
  <dcterms:created xsi:type="dcterms:W3CDTF">2011-04-27T10:32:43Z</dcterms:created>
  <dcterms:modified xsi:type="dcterms:W3CDTF">2011-04-27T16:53:11Z</dcterms:modified>
</cp:coreProperties>
</file>